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70" r:id="rId4"/>
    <p:sldId id="272" r:id="rId5"/>
    <p:sldId id="271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80"/>
  </p:normalViewPr>
  <p:slideViewPr>
    <p:cSldViewPr>
      <p:cViewPr varScale="1">
        <p:scale>
          <a:sx n="66" d="100"/>
          <a:sy n="66" d="100"/>
        </p:scale>
        <p:origin x="-9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7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28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77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48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57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93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72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Αποθήκευση Δεδομένων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78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20486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Το λέιζερ έχει υψηλή χωρική συνοχή και μπορεί έτσι να χρησιμοποιηθεί για την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καταγραφή σε </a:t>
            </a:r>
            <a:r>
              <a:rPr lang="el-GR" sz="3000" b="1" spc="100" dirty="0" smtClean="0">
                <a:solidFill>
                  <a:srgbClr val="54BC9B"/>
                </a:solidFill>
              </a:rPr>
              <a:t>πολύ </a:t>
            </a:r>
            <a:r>
              <a:rPr lang="el-GR" sz="3000" b="1" spc="100" dirty="0" smtClean="0">
                <a:solidFill>
                  <a:srgbClr val="54BC9B"/>
                </a:solidFill>
              </a:rPr>
              <a:t>μικροσκοπικά σημεία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στο μέσο εγγραφής, επιτρέποντας αποθήκευση δεδομένων υψηλής πυκνότητας.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Αποθήκευση Δεδομένων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Το λέιζερ εφαρμόζεται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στην </a:t>
            </a:r>
            <a:r>
              <a:rPr lang="el-GR" sz="3000" b="1" spc="100" dirty="0" smtClean="0">
                <a:solidFill>
                  <a:srgbClr val="54BC9B"/>
                </a:solidFill>
              </a:rPr>
              <a:t>οπτική αποθήκευση δεδομένων π.χ. σε δίσκους CD, DVD, δίσκους Blu-ray και μαγνητοοπτικούς δίσκους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Αποθήκευση Δεδομένων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0007" y="3984167"/>
            <a:ext cx="1533065" cy="153306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3464912"/>
            <a:ext cx="1557346" cy="155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4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77233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Σύγκριση Δίσκων </a:t>
            </a:r>
            <a:r>
              <a:rPr lang="pt-BR" sz="3000" b="1" spc="100" dirty="0" smtClean="0">
                <a:solidFill>
                  <a:srgbClr val="54BC9B"/>
                </a:solidFill>
              </a:rPr>
              <a:t>CD </a:t>
            </a:r>
            <a:r>
              <a:rPr lang="el-GR" sz="3000" b="1" spc="100" dirty="0" smtClean="0">
                <a:solidFill>
                  <a:srgbClr val="54BC9B"/>
                </a:solidFill>
              </a:rPr>
              <a:t>με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DVD </a:t>
            </a:r>
            <a:r>
              <a:rPr lang="el-GR" sz="3000" b="1" spc="100" dirty="0" smtClean="0">
                <a:solidFill>
                  <a:srgbClr val="54BC9B"/>
                </a:solidFill>
              </a:rPr>
              <a:t> και</a:t>
            </a:r>
            <a:r>
              <a:rPr lang="pt-BR" sz="3000" b="1" spc="100" dirty="0" smtClean="0">
                <a:solidFill>
                  <a:srgbClr val="54BC9B"/>
                </a:solidFill>
              </a:rPr>
              <a:t> Blu-ray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Αποθήκευση Δεδομένων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87625" y="2419521"/>
            <a:ext cx="6768752" cy="43218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2211" y="2636912"/>
            <a:ext cx="6339575" cy="39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1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Αποθήκευση Δεδομένων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" y="1605129"/>
            <a:ext cx="7715200" cy="45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04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Μια άλλη περίπτωση είναι η ολογραφία, όπου η χρονική συνοχή μπορεί επίσης να είναι σημαντική.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Αποθήκευση Δεδομένων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43200" y="3047999"/>
            <a:ext cx="4133056" cy="3693369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7222" y="3276600"/>
            <a:ext cx="3763010" cy="33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52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99</Words>
  <Application>Microsoft Macintosh PowerPoint</Application>
  <PresentationFormat>On-screen Show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10</cp:revision>
  <dcterms:created xsi:type="dcterms:W3CDTF">2017-03-08T21:43:37Z</dcterms:created>
  <dcterms:modified xsi:type="dcterms:W3CDTF">2018-01-30T10:18:02Z</dcterms:modified>
</cp:coreProperties>
</file>